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120" y="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BF68F-8CA0-4D27-B728-104A00770E70}" type="datetimeFigureOut">
              <a:rPr lang="fr-FR" smtClean="0"/>
              <a:t>03/10/2018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67255-3F47-4911-B895-36A828F221B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64943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BF68F-8CA0-4D27-B728-104A00770E70}" type="datetimeFigureOut">
              <a:rPr lang="fr-FR" smtClean="0"/>
              <a:t>03/10/2018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67255-3F47-4911-B895-36A828F221B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7233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BF68F-8CA0-4D27-B728-104A00770E70}" type="datetimeFigureOut">
              <a:rPr lang="fr-FR" smtClean="0"/>
              <a:t>03/10/2018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67255-3F47-4911-B895-36A828F221B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11938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fr-FR" smtClean="0"/>
              <a:t>Modifier les styles du texte du masque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BF68F-8CA0-4D27-B728-104A00770E70}" type="datetimeFigureOut">
              <a:rPr lang="fr-FR" smtClean="0"/>
              <a:t>03/10/2018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67255-3F47-4911-B895-36A828F221B2}" type="slidenum">
              <a:rPr lang="fr-FR" smtClean="0"/>
              <a:t>‹N°›</a:t>
            </a:fld>
            <a:endParaRPr lang="fr-FR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51229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BF68F-8CA0-4D27-B728-104A00770E70}" type="datetimeFigureOut">
              <a:rPr lang="fr-FR" smtClean="0"/>
              <a:t>03/10/2018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67255-3F47-4911-B895-36A828F221B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97791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BF68F-8CA0-4D27-B728-104A00770E70}" type="datetimeFigureOut">
              <a:rPr lang="fr-FR" smtClean="0"/>
              <a:t>03/10/2018</a:t>
            </a:fld>
            <a:endParaRPr lang="fr-F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67255-3F47-4911-B895-36A828F221B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86874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 d’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BF68F-8CA0-4D27-B728-104A00770E70}" type="datetimeFigureOut">
              <a:rPr lang="fr-FR" smtClean="0"/>
              <a:t>03/10/2018</a:t>
            </a:fld>
            <a:endParaRPr lang="fr-F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67255-3F47-4911-B895-36A828F221B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291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BF68F-8CA0-4D27-B728-104A00770E70}" type="datetimeFigureOut">
              <a:rPr lang="fr-FR" smtClean="0"/>
              <a:t>03/10/2018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67255-3F47-4911-B895-36A828F221B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94370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BF68F-8CA0-4D27-B728-104A00770E70}" type="datetimeFigureOut">
              <a:rPr lang="fr-FR" smtClean="0"/>
              <a:t>03/10/2018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67255-3F47-4911-B895-36A828F221B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46445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BF68F-8CA0-4D27-B728-104A00770E70}" type="datetimeFigureOut">
              <a:rPr lang="fr-FR" smtClean="0"/>
              <a:t>03/10/2018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67255-3F47-4911-B895-36A828F221B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13307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BF68F-8CA0-4D27-B728-104A00770E70}" type="datetimeFigureOut">
              <a:rPr lang="fr-FR" smtClean="0"/>
              <a:t>03/10/2018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67255-3F47-4911-B895-36A828F221B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81289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BF68F-8CA0-4D27-B728-104A00770E70}" type="datetimeFigureOut">
              <a:rPr lang="fr-FR" smtClean="0"/>
              <a:t>03/10/2018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67255-3F47-4911-B895-36A828F221B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47260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BF68F-8CA0-4D27-B728-104A00770E70}" type="datetimeFigureOut">
              <a:rPr lang="fr-FR" smtClean="0"/>
              <a:t>03/10/2018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67255-3F47-4911-B895-36A828F221B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19096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BF68F-8CA0-4D27-B728-104A00770E70}" type="datetimeFigureOut">
              <a:rPr lang="fr-FR" smtClean="0"/>
              <a:t>03/10/2018</a:t>
            </a:fld>
            <a:endParaRPr lang="fr-FR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67255-3F47-4911-B895-36A828F221B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71742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BF68F-8CA0-4D27-B728-104A00770E70}" type="datetimeFigureOut">
              <a:rPr lang="fr-FR" smtClean="0"/>
              <a:t>03/10/2018</a:t>
            </a:fld>
            <a:endParaRPr lang="fr-FR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67255-3F47-4911-B895-36A828F221B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6591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BF68F-8CA0-4D27-B728-104A00770E70}" type="datetimeFigureOut">
              <a:rPr lang="fr-FR" smtClean="0"/>
              <a:t>03/10/2018</a:t>
            </a:fld>
            <a:endParaRPr lang="fr-FR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67255-3F47-4911-B895-36A828F221B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72823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BF68F-8CA0-4D27-B728-104A00770E70}" type="datetimeFigureOut">
              <a:rPr lang="fr-FR" smtClean="0"/>
              <a:t>03/10/2018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67255-3F47-4911-B895-36A828F221B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38433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3E0BF68F-8CA0-4D27-B728-104A00770E70}" type="datetimeFigureOut">
              <a:rPr lang="fr-FR" smtClean="0"/>
              <a:t>03/10/2018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E67255-3F47-4911-B895-36A828F221B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2245393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54955" y="1210056"/>
            <a:ext cx="8825658" cy="3329581"/>
          </a:xfrm>
        </p:spPr>
        <p:txBody>
          <a:bodyPr/>
          <a:lstStyle/>
          <a:p>
            <a:pPr algn="ctr"/>
            <a:r>
              <a:rPr lang="fr-FR" b="1" dirty="0" smtClean="0">
                <a:solidFill>
                  <a:srgbClr val="FF0000"/>
                </a:solidFill>
                <a:latin typeface="Berlin Sans FB Demi" panose="020E0802020502020306" pitchFamily="34" charset="0"/>
              </a:rPr>
              <a:t>Vitrines réalisées 2017-2018</a:t>
            </a:r>
            <a:endParaRPr lang="fr-FR" b="1" dirty="0">
              <a:solidFill>
                <a:srgbClr val="FF0000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240555" y="6322716"/>
            <a:ext cx="8825658" cy="861420"/>
          </a:xfrm>
        </p:spPr>
        <p:txBody>
          <a:bodyPr>
            <a:normAutofit/>
          </a:bodyPr>
          <a:lstStyle/>
          <a:p>
            <a:r>
              <a:rPr lang="fr-FR" b="1" smtClean="0">
                <a:solidFill>
                  <a:schemeClr val="bg1"/>
                </a:solidFill>
              </a:rPr>
              <a:t>2BPC-1bpc LYCEE HENRI VOGT COMMERCY</a:t>
            </a:r>
            <a:endParaRPr lang="fr-F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9889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sz="9600" dirty="0" smtClean="0">
                <a:solidFill>
                  <a:srgbClr val="FF0000"/>
                </a:solidFill>
                <a:latin typeface="Castellar" panose="020A0402060406010301" pitchFamily="18" charset="0"/>
              </a:rPr>
              <a:t>9</a:t>
            </a:r>
            <a:endParaRPr lang="fr-FR" sz="9600" dirty="0">
              <a:solidFill>
                <a:srgbClr val="FF0000"/>
              </a:solidFill>
              <a:latin typeface="Castellar" panose="020A0402060406010301" pitchFamily="18" charset="0"/>
            </a:endParaRPr>
          </a:p>
        </p:txBody>
      </p:sp>
      <p:pic>
        <p:nvPicPr>
          <p:cNvPr id="4" name="Espace réservé du contenu 3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03477" y="2052638"/>
            <a:ext cx="3146821" cy="4195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879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sz="9600" dirty="0" smtClean="0">
                <a:solidFill>
                  <a:srgbClr val="FF0000"/>
                </a:solidFill>
                <a:latin typeface="Castellar" panose="020A0402060406010301" pitchFamily="18" charset="0"/>
              </a:rPr>
              <a:t>10</a:t>
            </a:r>
            <a:endParaRPr lang="fr-FR" sz="9600" dirty="0">
              <a:solidFill>
                <a:srgbClr val="FF0000"/>
              </a:solidFill>
              <a:latin typeface="Castellar" panose="020A0402060406010301" pitchFamily="18" charset="0"/>
            </a:endParaRPr>
          </a:p>
        </p:txBody>
      </p:sp>
      <p:pic>
        <p:nvPicPr>
          <p:cNvPr id="4" name="Espace réservé du contenu 3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3761" y="2052638"/>
            <a:ext cx="3146253" cy="41957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30435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088136" y="2368296"/>
            <a:ext cx="8961717" cy="3166871"/>
          </a:xfrm>
        </p:spPr>
        <p:txBody>
          <a:bodyPr>
            <a:normAutofit/>
          </a:bodyPr>
          <a:lstStyle/>
          <a:p>
            <a:pPr algn="ctr"/>
            <a:r>
              <a:rPr lang="fr-FR" sz="4800" dirty="0" smtClean="0"/>
              <a:t>L’imagination n’a pas de </a:t>
            </a:r>
            <a:r>
              <a:rPr lang="fr-FR" sz="4800" dirty="0" smtClean="0"/>
              <a:t>freins</a:t>
            </a:r>
            <a:endParaRPr lang="fr-FR" sz="4800" dirty="0"/>
          </a:p>
        </p:txBody>
      </p:sp>
    </p:spTree>
    <p:extLst>
      <p:ext uri="{BB962C8B-B14F-4D97-AF65-F5344CB8AC3E}">
        <p14:creationId xmlns:p14="http://schemas.microsoft.com/office/powerpoint/2010/main" val="1424761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sz="9600" dirty="0" smtClean="0">
                <a:solidFill>
                  <a:srgbClr val="FF0000"/>
                </a:solidFill>
                <a:latin typeface="Castellar" panose="020A0402060406010301" pitchFamily="18" charset="0"/>
              </a:rPr>
              <a:t>1</a:t>
            </a:r>
            <a:r>
              <a:rPr lang="fr-FR" dirty="0" smtClean="0"/>
              <a:t>             </a:t>
            </a: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00422" y="1997774"/>
            <a:ext cx="3798242" cy="4728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669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sz="9600" dirty="0" smtClean="0">
                <a:solidFill>
                  <a:srgbClr val="FF0000"/>
                </a:solidFill>
                <a:latin typeface="Castellar" panose="020A0402060406010301" pitchFamily="18" charset="0"/>
              </a:rPr>
              <a:t>2</a:t>
            </a:r>
            <a:endParaRPr lang="fr-FR" sz="9600" dirty="0">
              <a:solidFill>
                <a:srgbClr val="FF0000"/>
              </a:solidFill>
              <a:latin typeface="Castellar" panose="020A0402060406010301" pitchFamily="18" charset="0"/>
            </a:endParaRPr>
          </a:p>
        </p:txBody>
      </p:sp>
      <p:pic>
        <p:nvPicPr>
          <p:cNvPr id="4" name="Espace réservé du contenu 3" descr="E:\PHOTO\100KM200\100_3751.JPG"/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74" t="2547" r="14787"/>
          <a:stretch/>
        </p:blipFill>
        <p:spPr bwMode="auto">
          <a:xfrm>
            <a:off x="3716985" y="2052638"/>
            <a:ext cx="3719805" cy="419576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9923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sz="9600" dirty="0" smtClean="0">
                <a:solidFill>
                  <a:srgbClr val="FF0000"/>
                </a:solidFill>
                <a:latin typeface="Castellar" panose="020A0402060406010301" pitchFamily="18" charset="0"/>
              </a:rPr>
              <a:t>3</a:t>
            </a:r>
            <a:endParaRPr lang="fr-FR" sz="9600" dirty="0">
              <a:solidFill>
                <a:srgbClr val="FF0000"/>
              </a:solidFill>
              <a:latin typeface="Castellar" panose="020A0402060406010301" pitchFamily="18" charset="0"/>
            </a:endParaRPr>
          </a:p>
        </p:txBody>
      </p:sp>
      <p:pic>
        <p:nvPicPr>
          <p:cNvPr id="4" name="Espace réservé du contenu 3" descr="E:\PHOTO\100KM200\100_3805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9704" y="2052638"/>
            <a:ext cx="3154367" cy="41957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52695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sz="9600" dirty="0" smtClean="0">
                <a:solidFill>
                  <a:srgbClr val="FF0000"/>
                </a:solidFill>
                <a:latin typeface="Castellar" panose="020A0402060406010301" pitchFamily="18" charset="0"/>
              </a:rPr>
              <a:t>4</a:t>
            </a:r>
            <a:endParaRPr lang="fr-FR" sz="9600" dirty="0">
              <a:solidFill>
                <a:srgbClr val="FF0000"/>
              </a:solidFill>
              <a:latin typeface="Castellar" panose="020A0402060406010301" pitchFamily="18" charset="0"/>
            </a:endParaRPr>
          </a:p>
        </p:txBody>
      </p:sp>
      <p:pic>
        <p:nvPicPr>
          <p:cNvPr id="7" name="Espace réservé du contenu 6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10869" y="1645920"/>
            <a:ext cx="3704915" cy="514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63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sz="9600" dirty="0" smtClean="0">
                <a:solidFill>
                  <a:srgbClr val="FF0000"/>
                </a:solidFill>
                <a:latin typeface="Castellar" panose="020A0402060406010301" pitchFamily="18" charset="0"/>
              </a:rPr>
              <a:t>5</a:t>
            </a:r>
            <a:endParaRPr lang="fr-FR" sz="9600" dirty="0">
              <a:solidFill>
                <a:srgbClr val="FF0000"/>
              </a:solidFill>
              <a:latin typeface="Castellar" panose="020A0402060406010301" pitchFamily="18" charset="0"/>
            </a:endParaRPr>
          </a:p>
        </p:txBody>
      </p:sp>
      <p:pic>
        <p:nvPicPr>
          <p:cNvPr id="4" name="Espace réservé du contenu 3" descr="E:\PHOTO\100KM200\100_3883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5759" y="2052638"/>
            <a:ext cx="5582257" cy="41957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60816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sz="9600" dirty="0" smtClean="0">
                <a:solidFill>
                  <a:srgbClr val="FF0000"/>
                </a:solidFill>
                <a:latin typeface="Castellar" panose="020A0402060406010301" pitchFamily="18" charset="0"/>
              </a:rPr>
              <a:t>6</a:t>
            </a:r>
            <a:endParaRPr lang="fr-FR" sz="9600" dirty="0">
              <a:solidFill>
                <a:srgbClr val="FF0000"/>
              </a:solidFill>
              <a:latin typeface="Castellar" panose="020A0402060406010301" pitchFamily="18" charset="0"/>
            </a:endParaRPr>
          </a:p>
        </p:txBody>
      </p:sp>
      <p:pic>
        <p:nvPicPr>
          <p:cNvPr id="4" name="Espace réservé du contenu 3" descr="E:\PHOTO\100KM200\100_3882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5759" y="2052638"/>
            <a:ext cx="5582257" cy="41957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76009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sz="9600" dirty="0" smtClean="0">
                <a:solidFill>
                  <a:srgbClr val="FF0000"/>
                </a:solidFill>
                <a:latin typeface="Castellar" panose="020A0402060406010301" pitchFamily="18" charset="0"/>
              </a:rPr>
              <a:t>7</a:t>
            </a:r>
            <a:endParaRPr lang="fr-FR" sz="9600" dirty="0">
              <a:solidFill>
                <a:srgbClr val="FF0000"/>
              </a:solidFill>
              <a:latin typeface="Castellar" panose="020A0402060406010301" pitchFamily="18" charset="0"/>
            </a:endParaRPr>
          </a:p>
        </p:txBody>
      </p:sp>
      <p:pic>
        <p:nvPicPr>
          <p:cNvPr id="4" name="Espace réservé du contenu 3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03477" y="2052638"/>
            <a:ext cx="3146821" cy="4195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834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sz="9600" dirty="0" smtClean="0">
                <a:solidFill>
                  <a:srgbClr val="FF0000"/>
                </a:solidFill>
                <a:latin typeface="Castellar" panose="020A0402060406010301" pitchFamily="18" charset="0"/>
              </a:rPr>
              <a:t>8</a:t>
            </a:r>
            <a:endParaRPr lang="fr-FR" sz="9600" dirty="0">
              <a:solidFill>
                <a:srgbClr val="FF0000"/>
              </a:solidFill>
              <a:latin typeface="Castellar" panose="020A0402060406010301" pitchFamily="18" charset="0"/>
            </a:endParaRPr>
          </a:p>
        </p:txBody>
      </p:sp>
      <p:pic>
        <p:nvPicPr>
          <p:cNvPr id="4" name="Espace réservé du contenu 3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03477" y="2052638"/>
            <a:ext cx="3146821" cy="4195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786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28</TotalTime>
  <Words>23</Words>
  <Application>Microsoft Office PowerPoint</Application>
  <PresentationFormat>Grand écran</PresentationFormat>
  <Paragraphs>13</Paragraphs>
  <Slides>12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12</vt:i4>
      </vt:variant>
    </vt:vector>
  </HeadingPairs>
  <TitlesOfParts>
    <vt:vector size="18" baseType="lpstr">
      <vt:lpstr>Arial</vt:lpstr>
      <vt:lpstr>Berlin Sans FB Demi</vt:lpstr>
      <vt:lpstr>Castellar</vt:lpstr>
      <vt:lpstr>Century Gothic</vt:lpstr>
      <vt:lpstr>Wingdings 3</vt:lpstr>
      <vt:lpstr>Ion</vt:lpstr>
      <vt:lpstr>Vitrines réalisées 2017-2018</vt:lpstr>
      <vt:lpstr>1             </vt:lpstr>
      <vt:lpstr>2</vt:lpstr>
      <vt:lpstr>3</vt:lpstr>
      <vt:lpstr>4</vt:lpstr>
      <vt:lpstr>5</vt:lpstr>
      <vt:lpstr>6</vt:lpstr>
      <vt:lpstr>7</vt:lpstr>
      <vt:lpstr>8</vt:lpstr>
      <vt:lpstr>9</vt:lpstr>
      <vt:lpstr>10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Concours des plus belles vitrines</dc:title>
  <dc:creator>vbernardet</dc:creator>
  <cp:lastModifiedBy>vbernardet</cp:lastModifiedBy>
  <cp:revision>8</cp:revision>
  <dcterms:created xsi:type="dcterms:W3CDTF">2018-09-06T09:10:31Z</dcterms:created>
  <dcterms:modified xsi:type="dcterms:W3CDTF">2018-10-03T07:32:00Z</dcterms:modified>
</cp:coreProperties>
</file>